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Tahoma" pitchFamily="34" charset="0"/>
      <p:regular r:id="rId10"/>
      <p:bold r:id="rId11"/>
    </p:embeddedFont>
    <p:embeddedFont>
      <p:font typeface="EB Garamond" charset="0"/>
      <p:regular r:id="rId12"/>
      <p:bold r:id="rId13"/>
      <p:italic r:id="rId14"/>
      <p:boldItalic r:id="rId15"/>
    </p:embeddedFont>
    <p:embeddedFont>
      <p:font typeface="Public Sans" charset="0"/>
      <p:regular r:id="rId16"/>
      <p:bold r:id="rId17"/>
      <p:italic r:id="rId18"/>
      <p:boldItalic r:id="rId19"/>
    </p:embeddedFont>
    <p:embeddedFont>
      <p:font typeface="EB Garamond Medium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95" d="100"/>
          <a:sy n="95" d="100"/>
        </p:scale>
        <p:origin x="-436" y="-4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15943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</a:t>
            </a:r>
            <a:r>
              <a:rPr lang="en-US" sz="2200" dirty="0"/>
              <a:t>Starry Universe Secrets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Starry Universe Secrets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system that can collect user birthdate information and use it to generate highly personalized zodiac sign insights for each user. 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insights should reflect the unique traits, challenges, and opportunities associated with their zodiac sign.</a:t>
            </a:r>
          </a:p>
          <a:p>
            <a:pPr algn="just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features and tools like chatbot that encourage users to actively engage with the zodiac sign insights section. This may include interactive quizzes, forums, or daily horoscopes.</a:t>
            </a:r>
          </a:p>
          <a:p>
            <a:pPr marL="0" indent="0">
              <a:buNone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221426" y="2013557"/>
          <a:ext cx="390871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5886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76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3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64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64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Dhana Lakshmi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Kalpana Sri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29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Keerthana S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76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au72122010401</a:t>
                      </a:r>
                      <a:r>
                        <a:rPr lang="en-US" alt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Kiruba E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Front End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ea typeface="EB Garamond Medium" charset="0"/>
                <a:cs typeface="EB Garamond Medium" charset="0"/>
              </a:rPr>
              <a:t>Create Front end using HTML, CSS, Bootstrap</a:t>
            </a:r>
            <a:endParaRPr lang="en-US" sz="1600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/>
              <a:t>upload this task in GitHub and add repository link</a:t>
            </a:r>
            <a:endParaRPr lang="en-US" sz="1600" dirty="0">
              <a:solidFill>
                <a:schemeClr val="dk1"/>
              </a:solidFill>
              <a:ea typeface="EB Garamond Medium" charset="0"/>
              <a:cs typeface="EB Garamond Medium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html pages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- 2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necessary 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page is created using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bootsrap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0" i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1_PPT.git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9CB3598A-EE4D-FA2E-ED89-D061C811E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630" y="2036847"/>
            <a:ext cx="272232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0" i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1_PPT.git</a:t>
            </a:r>
            <a:r>
              <a:rPr lang="en-US" altLang="en-US" sz="1800" b="0" i="0" dirty="0" smtClean="0">
                <a:solidFill>
                  <a:schemeClr val="tx1"/>
                </a:solidFill>
              </a:rPr>
              <a:t> </a:t>
            </a:r>
            <a:endParaRPr lang="en-US" altLang="en-US" sz="1800" b="0" i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9CB3598A-EE4D-FA2E-ED89-D061C811E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030" y="2189247"/>
            <a:ext cx="272232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b="0" i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1_PPT.git</a:t>
            </a:r>
            <a:r>
              <a:rPr lang="en-US" altLang="en-US" sz="1800" b="0" i="0" dirty="0" smtClean="0">
                <a:solidFill>
                  <a:schemeClr val="tx1"/>
                </a:solidFill>
              </a:rPr>
              <a:t> </a:t>
            </a:r>
            <a:endParaRPr lang="en-US" altLang="en-US" sz="1800" b="0" i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1299" y="2221513"/>
            <a:ext cx="31903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https://github.com/dhaxna/Task-2---Front-End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243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Tahoma</vt:lpstr>
      <vt:lpstr>EB Garamond</vt:lpstr>
      <vt:lpstr>Public Sans</vt:lpstr>
      <vt:lpstr>Noto Sans Symbols</vt:lpstr>
      <vt:lpstr>Times New Roman</vt:lpstr>
      <vt:lpstr>EB Garamond Medium</vt:lpstr>
      <vt:lpstr>Calibri</vt:lpstr>
      <vt:lpstr>Simple Light</vt:lpstr>
      <vt:lpstr>PowerPoint Presentation</vt:lpstr>
      <vt:lpstr>Starry Universe Secrets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12</cp:revision>
  <dcterms:created xsi:type="dcterms:W3CDTF">2020-08-13T11:21:00Z</dcterms:created>
  <dcterms:modified xsi:type="dcterms:W3CDTF">2023-11-01T05:25:12Z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